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8" r:id="rId3"/>
    <p:sldId id="267" r:id="rId4"/>
    <p:sldId id="270" r:id="rId5"/>
    <p:sldId id="271" r:id="rId6"/>
    <p:sldId id="274" r:id="rId7"/>
    <p:sldId id="273" r:id="rId8"/>
    <p:sldId id="275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9813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163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83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067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5194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1460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0096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749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31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568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775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560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9097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425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056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81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042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562EB8D-87DE-481F-9673-68AB7C4C0676}" type="datetimeFigureOut">
              <a:rPr lang="pl-PL" smtClean="0"/>
              <a:t>31.03.2019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962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F0377C-5D4D-49CF-9B39-12724203D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Programowanie Symulatorów Morskich 2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D7CD3E3-8B29-439B-B4CA-6B84F02CE1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Grzegorz Krukowski - INF III </a:t>
            </a:r>
          </a:p>
        </p:txBody>
      </p:sp>
    </p:spTree>
    <p:extLst>
      <p:ext uri="{BB962C8B-B14F-4D97-AF65-F5344CB8AC3E}">
        <p14:creationId xmlns:p14="http://schemas.microsoft.com/office/powerpoint/2010/main" val="96329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i.gyazo.com/e877e27ae25e48f90ac85e0d8f5e3acc.png">
            <a:extLst>
              <a:ext uri="{FF2B5EF4-FFF2-40B4-BE49-F238E27FC236}">
                <a16:creationId xmlns:a16="http://schemas.microsoft.com/office/drawing/2014/main" id="{93965A2C-9CC9-4676-9A7A-57A9BEF3B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Stan </a:t>
            </a:r>
            <a:r>
              <a:rPr lang="en-US" sz="7200" dirty="0" err="1">
                <a:solidFill>
                  <a:schemeClr val="tx1"/>
                </a:solidFill>
              </a:rPr>
              <a:t>na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pl-PL" sz="7200" dirty="0">
                <a:solidFill>
                  <a:schemeClr val="tx1"/>
                </a:solidFill>
              </a:rPr>
              <a:t>01</a:t>
            </a:r>
            <a:r>
              <a:rPr lang="en-US" sz="7200" dirty="0">
                <a:solidFill>
                  <a:schemeClr val="tx1"/>
                </a:solidFill>
              </a:rPr>
              <a:t>.</a:t>
            </a:r>
            <a:r>
              <a:rPr lang="pl-PL" sz="7200" dirty="0">
                <a:solidFill>
                  <a:schemeClr val="tx1"/>
                </a:solidFill>
              </a:rPr>
              <a:t>04</a:t>
            </a:r>
            <a:r>
              <a:rPr lang="en-US" sz="7200" dirty="0">
                <a:solidFill>
                  <a:schemeClr val="tx1"/>
                </a:solidFill>
              </a:rPr>
              <a:t>.2019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cap="all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123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Stan </a:t>
            </a:r>
            <a:r>
              <a:rPr lang="en-US" sz="4400" dirty="0" err="1">
                <a:solidFill>
                  <a:schemeClr val="tx1"/>
                </a:solidFill>
              </a:rPr>
              <a:t>na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pl-PL" sz="4400" dirty="0">
                <a:solidFill>
                  <a:schemeClr val="tx1"/>
                </a:solidFill>
              </a:rPr>
              <a:t>01</a:t>
            </a:r>
            <a:r>
              <a:rPr lang="en-US" sz="4400" dirty="0">
                <a:solidFill>
                  <a:schemeClr val="tx1"/>
                </a:solidFill>
              </a:rPr>
              <a:t>.</a:t>
            </a:r>
            <a:r>
              <a:rPr lang="pl-PL" sz="4400" dirty="0">
                <a:solidFill>
                  <a:schemeClr val="tx1"/>
                </a:solidFill>
              </a:rPr>
              <a:t>04</a:t>
            </a:r>
            <a:r>
              <a:rPr lang="en-US" sz="4400" dirty="0">
                <a:solidFill>
                  <a:schemeClr val="tx1"/>
                </a:solidFill>
              </a:rPr>
              <a:t>.2019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Prace dotyczące zawarcia w kodzie modułu telemetrycznego</a:t>
            </a:r>
          </a:p>
        </p:txBody>
      </p:sp>
    </p:spTree>
    <p:extLst>
      <p:ext uri="{BB962C8B-B14F-4D97-AF65-F5344CB8AC3E}">
        <p14:creationId xmlns:p14="http://schemas.microsoft.com/office/powerpoint/2010/main" val="253446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Stan </a:t>
            </a:r>
            <a:r>
              <a:rPr lang="en-US" sz="4400" dirty="0" err="1">
                <a:solidFill>
                  <a:schemeClr val="tx1"/>
                </a:solidFill>
              </a:rPr>
              <a:t>na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pl-PL" sz="4400" dirty="0">
                <a:solidFill>
                  <a:schemeClr val="tx1"/>
                </a:solidFill>
              </a:rPr>
              <a:t>01</a:t>
            </a:r>
            <a:r>
              <a:rPr lang="en-US" sz="4400" dirty="0">
                <a:solidFill>
                  <a:schemeClr val="tx1"/>
                </a:solidFill>
              </a:rPr>
              <a:t>.</a:t>
            </a:r>
            <a:r>
              <a:rPr lang="pl-PL" sz="4400" dirty="0">
                <a:solidFill>
                  <a:schemeClr val="tx1"/>
                </a:solidFill>
              </a:rPr>
              <a:t>04</a:t>
            </a:r>
            <a:r>
              <a:rPr lang="en-US" sz="4400" dirty="0">
                <a:solidFill>
                  <a:schemeClr val="tx1"/>
                </a:solidFill>
              </a:rPr>
              <a:t>.2019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Prace dotyczące zawarcia w kodzie modułu telemetrycznego</a:t>
            </a:r>
          </a:p>
          <a:p>
            <a:r>
              <a:rPr lang="pl-PL" dirty="0"/>
              <a:t>Generowanie danych symulacji dostosowanych do zastosowanego urządzenia fizycznego</a:t>
            </a:r>
          </a:p>
        </p:txBody>
      </p:sp>
    </p:spTree>
    <p:extLst>
      <p:ext uri="{BB962C8B-B14F-4D97-AF65-F5344CB8AC3E}">
        <p14:creationId xmlns:p14="http://schemas.microsoft.com/office/powerpoint/2010/main" val="333547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Stan </a:t>
            </a:r>
            <a:r>
              <a:rPr lang="en-US" sz="4400" dirty="0" err="1">
                <a:solidFill>
                  <a:schemeClr val="tx1"/>
                </a:solidFill>
              </a:rPr>
              <a:t>na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pl-PL" sz="4400" dirty="0">
                <a:solidFill>
                  <a:schemeClr val="tx1"/>
                </a:solidFill>
              </a:rPr>
              <a:t>01</a:t>
            </a:r>
            <a:r>
              <a:rPr lang="en-US" sz="4400" dirty="0">
                <a:solidFill>
                  <a:schemeClr val="tx1"/>
                </a:solidFill>
              </a:rPr>
              <a:t>.</a:t>
            </a:r>
            <a:r>
              <a:rPr lang="pl-PL" sz="4400" dirty="0">
                <a:solidFill>
                  <a:schemeClr val="tx1"/>
                </a:solidFill>
              </a:rPr>
              <a:t>04</a:t>
            </a:r>
            <a:r>
              <a:rPr lang="en-US" sz="4400" dirty="0">
                <a:solidFill>
                  <a:schemeClr val="tx1"/>
                </a:solidFill>
              </a:rPr>
              <a:t>.2019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Prace dotyczące zawarcia w kodzie modułu telemetrycznego</a:t>
            </a:r>
          </a:p>
          <a:p>
            <a:r>
              <a:rPr lang="pl-PL" dirty="0"/>
              <a:t>Generowanie danych symulacji dostosowanych do zastosowanego urządzenia fizycznego</a:t>
            </a:r>
          </a:p>
          <a:p>
            <a:r>
              <a:rPr lang="pl-PL" dirty="0"/>
              <a:t>Implementacja standardu CAN 2.0a (w trakcie)</a:t>
            </a:r>
          </a:p>
        </p:txBody>
      </p:sp>
    </p:spTree>
    <p:extLst>
      <p:ext uri="{BB962C8B-B14F-4D97-AF65-F5344CB8AC3E}">
        <p14:creationId xmlns:p14="http://schemas.microsoft.com/office/powerpoint/2010/main" val="167032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97DBC0C-92D4-4468-94B6-201FB1092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W </a:t>
            </a:r>
            <a:r>
              <a:rPr lang="en-US" sz="7200" dirty="0" err="1">
                <a:solidFill>
                  <a:schemeClr val="tx1"/>
                </a:solidFill>
              </a:rPr>
              <a:t>dużym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 err="1">
                <a:solidFill>
                  <a:schemeClr val="tx1"/>
                </a:solidFill>
              </a:rPr>
              <a:t>skrócie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657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>
                <a:solidFill>
                  <a:schemeClr val="tx1"/>
                </a:solidFill>
              </a:rPr>
              <a:t>W dużym skrócie:</a:t>
            </a:r>
            <a:endParaRPr lang="pl-PL" dirty="0"/>
          </a:p>
        </p:txBody>
      </p:sp>
      <p:pic>
        <p:nvPicPr>
          <p:cNvPr id="4" name="Untitled3">
            <a:hlinkClick r:id="" action="ppaction://media"/>
            <a:extLst>
              <a:ext uri="{FF2B5EF4-FFF2-40B4-BE49-F238E27FC236}">
                <a16:creationId xmlns:a16="http://schemas.microsoft.com/office/drawing/2014/main" id="{C184FFE7-89C8-4CC9-BE88-D672C0A1A2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251" y="1152983"/>
            <a:ext cx="9841497" cy="5535449"/>
          </a:xfrm>
        </p:spPr>
      </p:pic>
    </p:spTree>
    <p:extLst>
      <p:ext uri="{BB962C8B-B14F-4D97-AF65-F5344CB8AC3E}">
        <p14:creationId xmlns:p14="http://schemas.microsoft.com/office/powerpoint/2010/main" val="123573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>
                <a:solidFill>
                  <a:schemeClr val="tx1"/>
                </a:solidFill>
              </a:rPr>
              <a:t>W dużym skrócie:</a:t>
            </a:r>
            <a:endParaRPr lang="pl-PL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52415F62-9E33-4845-B721-A7C58AD8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24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352540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BFE0AB-3CFD-4088-8984-5C2153AD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226" y="2728735"/>
            <a:ext cx="5101547" cy="1400530"/>
          </a:xfrm>
        </p:spPr>
        <p:txBody>
          <a:bodyPr/>
          <a:lstStyle/>
          <a:p>
            <a:r>
              <a:rPr lang="pl-PL" dirty="0"/>
              <a:t>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3029740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92</Words>
  <Application>Microsoft Office PowerPoint</Application>
  <PresentationFormat>Panoramiczny</PresentationFormat>
  <Paragraphs>16</Paragraphs>
  <Slides>9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Jon</vt:lpstr>
      <vt:lpstr>Programowanie Symulatorów Morskich 2</vt:lpstr>
      <vt:lpstr>Stan na 01.04.2019</vt:lpstr>
      <vt:lpstr>Stan na 01.04.2019</vt:lpstr>
      <vt:lpstr>Stan na 01.04.2019</vt:lpstr>
      <vt:lpstr>Stan na 01.04.2019</vt:lpstr>
      <vt:lpstr>W dużym skrócie</vt:lpstr>
      <vt:lpstr>W dużym skrócie:</vt:lpstr>
      <vt:lpstr>W dużym skrócie: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Programowanie Symulatorów Morskich 2</dc:title>
  <dc:creator>Grzegorz Krukowski</dc:creator>
  <cp:lastModifiedBy>Grzegorz Krukowski</cp:lastModifiedBy>
  <cp:revision>1</cp:revision>
  <dcterms:created xsi:type="dcterms:W3CDTF">2019-03-31T19:31:31Z</dcterms:created>
  <dcterms:modified xsi:type="dcterms:W3CDTF">2019-03-31T19:36:31Z</dcterms:modified>
</cp:coreProperties>
</file>